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D3EE-CDE3-B148-B482-BB046F181D2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F5B0-D85B-384D-9847-0F21ED4F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616BA-48C4-3D42-90F0-C010D1E9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901F8-1F2C-314C-9A47-C3B43AF7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9C4FA4-2297-EF40-8F9B-D9C6229A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F22A0-2A47-2647-A1F9-46E000AD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AF05E-EE7A-144D-92A6-F37BDEAC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E3D7B-3DC3-394C-9AD8-7309C1E6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68E72-02B2-044C-B992-ED6F9346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3020D-0F60-B148-AA0F-7246A48D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9DA309-79DF-584F-A72E-38D4C5D0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6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17F6D-80EE-C047-9B5C-FB5661250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5</cp:revision>
  <dcterms:created xsi:type="dcterms:W3CDTF">2020-05-11T18:24:57Z</dcterms:created>
  <dcterms:modified xsi:type="dcterms:W3CDTF">2020-05-11T21:45:48Z</dcterms:modified>
</cp:coreProperties>
</file>