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ABB77-E2F2-B94C-9C7E-715CF8A6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5BBEC-DBAB-1B48-8F57-234307C0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51A29-A141-144E-9D2C-49249618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8307D-B71C-994F-86F7-07E33CE3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04C1D-8A8F-2D4E-A8E3-C35998AF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DDFE4-1280-C047-85AC-99C1F895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CBC7B-9A61-5642-A874-EF17AC22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8B4E53-F6BF-7744-8E29-D57F3713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92B34-D266-AF43-B630-DF21024E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5</cp:revision>
  <dcterms:created xsi:type="dcterms:W3CDTF">2020-06-18T18:38:32Z</dcterms:created>
  <dcterms:modified xsi:type="dcterms:W3CDTF">2020-07-13T19:12:06Z</dcterms:modified>
</cp:coreProperties>
</file>