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6B703-D5E9-FB44-8343-82184AFC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4324B-4815-7841-A5D7-508BDB6A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3DBD3-7637-B648-97A3-A3D1A44A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6FE90-90AB-264E-970C-198DDDCA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9DAE1-314E-3B46-A958-85E3368E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009EA-EE60-BD4D-958A-F4C87660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94226-CCB9-2446-9970-BD4BE27C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DAB1B-80B8-E246-A9C7-63F927F8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1349A-51D1-1F4A-9E9A-2EAD1EC8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EB399-21C3-C04C-83E2-66BC6C47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4</cp:revision>
  <dcterms:created xsi:type="dcterms:W3CDTF">2020-06-18T18:38:32Z</dcterms:created>
  <dcterms:modified xsi:type="dcterms:W3CDTF">2020-06-18T20:43:08Z</dcterms:modified>
</cp:coreProperties>
</file>