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8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7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7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EDAA8-E0B1-AC46-B3FE-2AFB25428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8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3A09E-7299-464C-B769-26A7D7D5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6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812661-591C-0E42-A167-0673FD779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0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00E38-F2E0-1247-9367-88C0D74C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21B68C-7B63-D549-A79D-D5551164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6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408EA-F59E-AF42-B13B-7A4AF416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5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56499-A100-0B4B-91E0-5FA351AA5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B84A9-57B2-C448-B4F0-6B4DEECB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Hatton</dc:creator>
  <cp:lastModifiedBy>John Hatton</cp:lastModifiedBy>
  <cp:revision>2</cp:revision>
  <dcterms:created xsi:type="dcterms:W3CDTF">2020-06-18T18:38:32Z</dcterms:created>
  <dcterms:modified xsi:type="dcterms:W3CDTF">2020-06-18T18:41:49Z</dcterms:modified>
</cp:coreProperties>
</file>