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5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1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4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3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2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D58C-B58F-B04F-87CE-01C6F0594F75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4DC4-3D6D-E944-A2CB-7775081A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7929D-8194-C641-9E92-95EA8B28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0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235B7-5758-2C4C-BC8A-4F926B78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9344B-756C-3245-B5F1-735505BF8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7D1A3-8C52-C549-A95A-ECDB2EC51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31B3C-CE28-C341-AA99-E5656266E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0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0B1B1-A8C0-4F4F-A747-B0CB892D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6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0E5D1-9292-3848-AE7A-5E1E2511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90BBD-9A45-5F4B-9A77-CC9C24FD1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5C258-588D-BD44-851D-C4D8E9A7A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B83E6-0CA6-7F45-9041-B132953A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732C3-097A-BC4C-B616-29D71A4C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3</cp:revision>
  <dcterms:created xsi:type="dcterms:W3CDTF">2020-05-15T21:33:08Z</dcterms:created>
  <dcterms:modified xsi:type="dcterms:W3CDTF">2020-06-11T19:39:10Z</dcterms:modified>
</cp:coreProperties>
</file>