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D57A-EDC2-244C-8A5B-F7421B38E95A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D7CF-0E9C-C045-AC08-03F0B465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0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D57A-EDC2-244C-8A5B-F7421B38E95A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D7CF-0E9C-C045-AC08-03F0B465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6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D57A-EDC2-244C-8A5B-F7421B38E95A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D7CF-0E9C-C045-AC08-03F0B465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5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D57A-EDC2-244C-8A5B-F7421B38E95A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D7CF-0E9C-C045-AC08-03F0B465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2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D57A-EDC2-244C-8A5B-F7421B38E95A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D7CF-0E9C-C045-AC08-03F0B465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9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D57A-EDC2-244C-8A5B-F7421B38E95A}" type="datetimeFigureOut">
              <a:rPr lang="en-US" smtClean="0"/>
              <a:t>5/13/20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D7CF-0E9C-C045-AC08-03F0B465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1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D57A-EDC2-244C-8A5B-F7421B38E95A}" type="datetimeFigureOut">
              <a:rPr lang="en-US" smtClean="0"/>
              <a:t>5/13/20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D7CF-0E9C-C045-AC08-03F0B465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D57A-EDC2-244C-8A5B-F7421B38E95A}" type="datetimeFigureOut">
              <a:rPr lang="en-US" smtClean="0"/>
              <a:t>5/13/20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D7CF-0E9C-C045-AC08-03F0B465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3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D57A-EDC2-244C-8A5B-F7421B38E95A}" type="datetimeFigureOut">
              <a:rPr lang="en-US" smtClean="0"/>
              <a:t>5/13/20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D7CF-0E9C-C045-AC08-03F0B465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5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D57A-EDC2-244C-8A5B-F7421B38E95A}" type="datetimeFigureOut">
              <a:rPr lang="en-US" smtClean="0"/>
              <a:t>5/13/20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D7CF-0E9C-C045-AC08-03F0B465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D57A-EDC2-244C-8A5B-F7421B38E95A}" type="datetimeFigureOut">
              <a:rPr lang="en-US" smtClean="0"/>
              <a:t>5/13/20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D7CF-0E9C-C045-AC08-03F0B465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FD57A-EDC2-244C-8A5B-F7421B38E95A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CD7CF-0E9C-C045-AC08-03F0B465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9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4EE48A-E73C-3C4C-A575-7CD8B229D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61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B89178-A63A-364F-8526-93267FD2A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7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C2A42D-199B-6047-8DA7-4FCFC146F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59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9F0A17-CCA5-A44B-9633-50AC3EC34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07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E99853-BBBC-9648-AFDC-144263D0F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0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12707F-5A2C-864C-99BB-CFB4C6734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1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36D0A-5C88-5041-BF70-C7894D92B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44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9833A4-7FB8-434B-8F2E-728DAB77D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91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B66EB-381A-374C-95B3-ECB8E1B36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9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9BDF8C-28B0-F544-BD8D-484BAC920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C810C5-DF24-0641-8C6A-0493B6D48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52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Hatton</dc:creator>
  <cp:lastModifiedBy>John Hatton</cp:lastModifiedBy>
  <cp:revision>2</cp:revision>
  <dcterms:created xsi:type="dcterms:W3CDTF">2020-05-13T19:49:47Z</dcterms:created>
  <dcterms:modified xsi:type="dcterms:W3CDTF">2020-05-13T19:53:42Z</dcterms:modified>
</cp:coreProperties>
</file>