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A6C3-A614-1142-91C2-B96E84640E37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BF23-45C6-AB4B-B663-8304C2958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A6C3-A614-1142-91C2-B96E84640E37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BF23-45C6-AB4B-B663-8304C2958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5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A6C3-A614-1142-91C2-B96E84640E37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BF23-45C6-AB4B-B663-8304C2958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1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A6C3-A614-1142-91C2-B96E84640E37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BF23-45C6-AB4B-B663-8304C2958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9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A6C3-A614-1142-91C2-B96E84640E37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BF23-45C6-AB4B-B663-8304C2958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9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A6C3-A614-1142-91C2-B96E84640E37}" type="datetimeFigureOut">
              <a:rPr lang="en-US" smtClean="0"/>
              <a:t>5/13/20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BF23-45C6-AB4B-B663-8304C2958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1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A6C3-A614-1142-91C2-B96E84640E37}" type="datetimeFigureOut">
              <a:rPr lang="en-US" smtClean="0"/>
              <a:t>5/13/20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BF23-45C6-AB4B-B663-8304C2958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2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A6C3-A614-1142-91C2-B96E84640E37}" type="datetimeFigureOut">
              <a:rPr lang="en-US" smtClean="0"/>
              <a:t>5/13/20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BF23-45C6-AB4B-B663-8304C2958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0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A6C3-A614-1142-91C2-B96E84640E37}" type="datetimeFigureOut">
              <a:rPr lang="en-US" smtClean="0"/>
              <a:t>5/13/20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BF23-45C6-AB4B-B663-8304C2958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8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A6C3-A614-1142-91C2-B96E84640E37}" type="datetimeFigureOut">
              <a:rPr lang="en-US" smtClean="0"/>
              <a:t>5/13/20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BF23-45C6-AB4B-B663-8304C2958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4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A6C3-A614-1142-91C2-B96E84640E37}" type="datetimeFigureOut">
              <a:rPr lang="en-US" smtClean="0"/>
              <a:t>5/13/20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BF23-45C6-AB4B-B663-8304C2958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1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1A6C3-A614-1142-91C2-B96E84640E37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3BF23-45C6-AB4B-B663-8304C2958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4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324A60-0871-0041-97F7-BF97FB1A4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3AFD5F-272A-8248-89EA-7988B7473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9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48109-437E-4241-ACB6-6ABCFF5C9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0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AFB2D6-88D0-934F-B003-4856B2C05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6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3E3C1B-00C8-374F-ABE4-5CFB84F7B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3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E61737-046C-5343-BE13-FE52D621B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7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599D40-6F26-254D-9DE4-B8B5699DE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41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BFE42A-06C6-244E-BEF5-EB73DF55C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79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Hatton</dc:creator>
  <cp:lastModifiedBy>John Hatton</cp:lastModifiedBy>
  <cp:revision>1</cp:revision>
  <dcterms:created xsi:type="dcterms:W3CDTF">2020-05-13T18:33:39Z</dcterms:created>
  <dcterms:modified xsi:type="dcterms:W3CDTF">2020-05-13T18:36:11Z</dcterms:modified>
</cp:coreProperties>
</file>