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9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1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1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8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E36D3-F25B-A24F-92CE-AB51AEB86772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8D72B-72AB-ED47-BA19-B7859FF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8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FDD9F7-EB40-0E42-9F66-0DF209318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C6899-A6B7-C349-ABCE-9F4FE1D0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9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05231-09FA-964A-ADCB-A416F744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0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EADC5-FE99-D440-982D-B61BC36D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29EB7-409A-8D41-AD98-3CC3AE262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6916-3636-6245-AE40-70D76D0A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3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BA2CDC-D3EB-E549-87F4-27FBD71A7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0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2F3AA-22B9-004E-922B-C7CEC5C6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2</cp:revision>
  <dcterms:created xsi:type="dcterms:W3CDTF">2020-05-12T22:53:15Z</dcterms:created>
  <dcterms:modified xsi:type="dcterms:W3CDTF">2020-05-12T23:02:12Z</dcterms:modified>
</cp:coreProperties>
</file>