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8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7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7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7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1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6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5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7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8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6313A-65E6-624C-8F2A-FA710366336C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62158-F1B0-604D-A5F4-AB8CE7E2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7826DC-CE3B-214C-A327-6DA009603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8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CB84CD-658A-0743-B6A3-88A7BE48E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6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090CE9-DCD4-C742-9ED9-92CA81A7D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0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C0F430-8D23-A043-A871-776135475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5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45AE61-31AF-7C48-9ADB-70E22C1EE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67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4DA3FF-7E1F-124A-AD25-EE04B23CF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5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C3425C-055A-1B4E-A82A-534FE917D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816B4-B23A-E14F-BAAB-A8B06A0FB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Hatton</dc:creator>
  <cp:lastModifiedBy>John Hatton</cp:lastModifiedBy>
  <cp:revision>4</cp:revision>
  <dcterms:created xsi:type="dcterms:W3CDTF">2020-06-18T18:38:32Z</dcterms:created>
  <dcterms:modified xsi:type="dcterms:W3CDTF">2020-07-13T19:23:21Z</dcterms:modified>
</cp:coreProperties>
</file>