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CA7865-731E-5B4A-B5E4-7F446AA1A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C52C1-C3B1-C74D-8844-B3A8BDC3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93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063EA-D1D8-5640-8483-99B2CADF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295DE-190F-4241-92AB-DC578598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70A30-A548-E74A-85CB-021E48E5B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B03DF-D2EA-F445-BF2D-03AFBF1E1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8C45-E469-914C-ACE5-CD6372F3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3C911-D9C1-F44A-B855-3EB00B22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9A6946-0D49-2849-946F-917FF304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CB107-57C4-824D-87AF-02B4A617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B322E-6942-954B-B918-EA985E5C8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0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4</cp:revision>
  <dcterms:created xsi:type="dcterms:W3CDTF">2020-06-18T18:38:32Z</dcterms:created>
  <dcterms:modified xsi:type="dcterms:W3CDTF">2020-07-13T19:16:07Z</dcterms:modified>
</cp:coreProperties>
</file>