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8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7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7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249D2-99C3-4D4F-9F4A-BBF80FDBE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8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1A42E-D9A5-DC49-B0E7-66A50A383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6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3E76A-A868-9648-959F-5D68DF32F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0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C5103-B7F9-1B49-B30F-2B4D8F532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5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BC8225-74B1-0E4B-9D4F-EBCBCFBC4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6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93430-970E-DD41-BBF0-6D3D69022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5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B7276-E56A-C54C-8338-416E276E7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745C3D-4D0A-2D4B-B8F4-B86A90F9C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12CE8-9C6A-5343-B3C1-FE0AF62BA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7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Hatton</dc:creator>
  <cp:lastModifiedBy>John Hatton</cp:lastModifiedBy>
  <cp:revision>5</cp:revision>
  <dcterms:created xsi:type="dcterms:W3CDTF">2020-06-18T18:38:32Z</dcterms:created>
  <dcterms:modified xsi:type="dcterms:W3CDTF">2020-07-13T19:14:03Z</dcterms:modified>
</cp:coreProperties>
</file>