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0EE8-6607-024E-96FB-2B29DF74F42A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2DFF-81E8-964F-BE98-72603C9F4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7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0EE8-6607-024E-96FB-2B29DF74F42A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2DFF-81E8-964F-BE98-72603C9F4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9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0EE8-6607-024E-96FB-2B29DF74F42A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2DFF-81E8-964F-BE98-72603C9F4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0EE8-6607-024E-96FB-2B29DF74F42A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2DFF-81E8-964F-BE98-72603C9F4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3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0EE8-6607-024E-96FB-2B29DF74F42A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2DFF-81E8-964F-BE98-72603C9F4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1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0EE8-6607-024E-96FB-2B29DF74F42A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2DFF-81E8-964F-BE98-72603C9F4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4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0EE8-6607-024E-96FB-2B29DF74F42A}" type="datetimeFigureOut">
              <a:rPr lang="en-US" smtClean="0"/>
              <a:t>5/12/20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2DFF-81E8-964F-BE98-72603C9F4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0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0EE8-6607-024E-96FB-2B29DF74F42A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2DFF-81E8-964F-BE98-72603C9F4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6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0EE8-6607-024E-96FB-2B29DF74F42A}" type="datetimeFigureOut">
              <a:rPr lang="en-US" smtClean="0"/>
              <a:t>5/12/20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2DFF-81E8-964F-BE98-72603C9F4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4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0EE8-6607-024E-96FB-2B29DF74F42A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2DFF-81E8-964F-BE98-72603C9F4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1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0EE8-6607-024E-96FB-2B29DF74F42A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2DFF-81E8-964F-BE98-72603C9F4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2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60EE8-6607-024E-96FB-2B29DF74F42A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2DFF-81E8-964F-BE98-72603C9F4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3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6059DE-D3CD-E94D-A02F-BECD37964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5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6862A7-208C-DE4E-8510-D19618DB1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6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EA82A-19C2-BD40-B259-973CBFFA7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1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5C827D-C338-BA46-8D63-4E0A3AFF4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6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EA1D05-8244-F544-8A99-9114E7CE8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9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0F861C-A27D-C643-A3AA-8252CF6F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1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AD34F-0DEA-BB4E-9150-381BC1DF6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18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Hatton</dc:creator>
  <cp:lastModifiedBy>John Hatton</cp:lastModifiedBy>
  <cp:revision>2</cp:revision>
  <dcterms:created xsi:type="dcterms:W3CDTF">2020-05-11T21:20:29Z</dcterms:created>
  <dcterms:modified xsi:type="dcterms:W3CDTF">2020-05-12T22:53:12Z</dcterms:modified>
</cp:coreProperties>
</file>